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6" dt="2024-10-25T11:58:46.9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7" d="100"/>
          <a:sy n="107" d="100"/>
        </p:scale>
        <p:origin x="632" y="-2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0-25T12:06:32.398" v="241" actId="20577"/>
      <pc:docMkLst>
        <pc:docMk/>
      </pc:docMkLst>
      <pc:sldChg chg="modSp mod">
        <pc:chgData name="Varvara Lazarenko" userId="455ccbb12fa3194e" providerId="LiveId" clId="{812A0C20-627E-462D-A089-8A5D6F711F8F}" dt="2024-10-25T12:04:12.768" v="218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5T11:42:51.649" v="7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4:12.768" v="218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1:43:04.573" v="9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1:49:46.407" v="131" actId="107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1:47:48.110" v="103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 modNotes">
        <pc:chgData name="Varvara Lazarenko" userId="455ccbb12fa3194e" providerId="LiveId" clId="{812A0C20-627E-462D-A089-8A5D6F711F8F}" dt="2024-10-25T12:06:32.398" v="24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6:32.398" v="241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5:33.534" v="237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5T12:04:53.892" v="234" actId="20577"/>
          <ac:spMkLst>
            <pc:docMk/>
            <pc:sldMk cId="0" sldId="257"/>
            <ac:spMk id="131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abmgmu.ru/en/main-page/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111375"/>
            <a:ext cx="2173500" cy="943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Russian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5224393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37000" y="5573084"/>
            <a:ext cx="5823000" cy="4875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556427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736800" y="2988800"/>
            <a:ext cx="5708700" cy="1981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  <a:endParaRPr sz="1000" u="sng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care”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“Role of TASK-1 channels in arterial tone regulation in different organs in rats”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65354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8880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397209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730919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</a:t>
            </a:r>
            <a:r>
              <a:rPr lang="en-US" sz="1000" dirty="0" err="1"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 who is looking for a position in Health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Technology Assessment (HTA)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or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value assessment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innovations and enthusiastic about using scientific knowledge to create practical, real-world solutions.</a:t>
            </a:r>
            <a:endParaRPr sz="900" dirty="0"/>
          </a:p>
        </p:txBody>
      </p:sp>
      <p:sp>
        <p:nvSpPr>
          <p:cNvPr id="106" name="Google Shape;106;p1"/>
          <p:cNvSpPr txBox="1"/>
          <p:nvPr/>
        </p:nvSpPr>
        <p:spPr>
          <a:xfrm flipH="1">
            <a:off x="170820" y="888503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111375"/>
            <a:ext cx="1026000" cy="9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Nationality</a:t>
            </a:r>
            <a:endParaRPr sz="1000" b="1" i="0" u="none" strike="noStrike" cap="non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367629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210292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2354603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2855346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3114376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4816521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3943346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5091812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674493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5961771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6209446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3943346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5091821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6972621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753013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7757821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322225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3222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577</Words>
  <Application>Microsoft Office PowerPoint</Application>
  <PresentationFormat>Custom</PresentationFormat>
  <Paragraphs>83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2024-10-25T12:06:41Z</dcterms:modified>
</cp:coreProperties>
</file>